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4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10D15-5CBD-4D42-9810-C917D8E5F2DC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093-4EC2-4A62-B15D-3B22C3C97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9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6DEAA-1F32-428D-BD4D-93635D9F6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DDED35-6143-405B-985E-B0E48347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4A430D-74AE-41F7-9D23-09F073DE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84EE2A-9544-4CD2-8E7F-08466102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A629E-0539-4EED-AA19-3B2D3C62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7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D01017-DF0A-4BB2-BA48-BD698AE7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38F8FD-A9DE-48AA-AC4F-9435946C9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4DA5D-2805-4B64-8AA2-92F17FAB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C879E3-F408-424C-8D80-61F157DE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DF232A-57AF-4CA3-A4FB-6623E4F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C6D88D-C732-4D73-BF1B-AC3835648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7FD726-24AA-450D-965A-99321D98D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E928F2-D845-41F0-8341-8419E14D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9CB7D2-2E07-44AA-9CDB-B5CCBA5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0387C1-6C51-4631-86B4-2821DEEF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94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231F2-71D5-4F83-A407-8679535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A5BE04-113C-4F88-9C7A-C00D94E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4EDE5B-A310-4EE0-BFAC-39196505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9E196-452F-44CC-BC7F-1AD0373E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EA2A26-95A2-4C61-987B-E8D56292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6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6BD2C-81CB-400B-9C3E-A4BD18EB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323A38-DFAD-4B49-BA46-3C2AE625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A58C0-49F2-440B-9DFC-12A87223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97D3DA-B8B3-4E1E-947A-71752F31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EC4611-F36C-4CD1-9A54-CFE5F9FA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15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435DD-4745-4414-A8F0-EFC4FCE7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7CF4B8-06DB-45F3-B38B-75D22F3D0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8F144-EE7F-4EA0-91DA-3A4F2A096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B8D001-0821-43AB-8AA4-24FA27C4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3D0E81-2B5F-4CB3-8C4A-DD184391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B708C-FFE6-4893-960A-608979AA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4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6139E-EB7F-4A92-A130-EACB8D54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B3D3A1-D62E-4D1D-A8CA-BE89FD7C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9AAA93-6215-4182-A93E-49DF1F2B6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E83CDEA-0310-4E53-82BC-1B12F7FBA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C8A844-3C34-406D-8F38-F5231846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4BEA85A-2FD5-4655-A32D-0D4E8113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F92050-032B-4BBF-B9EB-52FD2D32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346DC3-9D6F-4E76-87C9-56767D0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09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3460E-C125-49BF-B5A9-2F42F57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CE3D04-E016-469F-B377-6FAFA4DE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FBDB00-CDB4-45C8-A241-93837E4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02EB0F-E2DB-4F47-A5EB-0CA63CDB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86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77A76E-28BE-4C8E-B80B-EE9669CE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F0377F-2D8F-4DEB-A309-FBCA98A0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231735-5AB8-4B84-839C-3C91EC67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8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CAEB7-B248-41B6-B275-FFE219C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F3E466-5492-4434-A62D-DA17D204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2E8E05-FA2E-45D6-A9FF-048AF6CD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979B08-C29D-4EFF-B5EB-5D7FF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522CA-7E34-45A3-B1B1-2C7F4520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E6800F-9293-4DD6-85BC-3824799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20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42B27-5B13-4BA1-BA0C-098CA0BA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D6C0AD-4E3A-4FD1-AAD0-85D3B7FF5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841A28-04C1-4FE8-B67B-D32F016D4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346AF8-EE1A-4BF4-86C4-E3C87C9E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A5F9A4-AB34-4A42-B260-00BF7290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C908EB-3FCD-43D2-B590-DDF53B26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6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1B6182-1881-4D7D-9A86-01FA9C1B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D49DC9-EF61-4896-AC2C-1F599C68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3F11D8-19E7-4CAB-A1E3-1F9117C47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8566E-2240-47D6-AEAD-7EB7B1D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680E0-ECC7-4E46-BE53-A24BDA54E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4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3BDA06-BDF8-40AC-AB9C-11CA191C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Grad-CAM</a:t>
            </a:r>
            <a:r>
              <a:rPr kumimoji="1" lang="ja-JP" altLang="en-US" dirty="0" smtClean="0"/>
              <a:t>適用結果（</a:t>
            </a:r>
            <a:r>
              <a:rPr kumimoji="1" lang="en-US" altLang="ja-JP" dirty="0" smtClean="0"/>
              <a:t>YOLO</a:t>
            </a:r>
            <a:r>
              <a:rPr kumimoji="1" lang="ja-JP" altLang="en-US" dirty="0" smtClean="0"/>
              <a:t>画像）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447BD5-3261-47A9-9112-0542C8B90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894" cy="4351338"/>
          </a:xfrm>
        </p:spPr>
        <p:txBody>
          <a:bodyPr/>
          <a:lstStyle/>
          <a:p>
            <a:r>
              <a:rPr kumimoji="1" lang="ja-JP" altLang="en-US" dirty="0"/>
              <a:t>画像は左上、右上、左下、右下の順にテストデータの番号順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例）</a:t>
            </a:r>
            <a:r>
              <a:rPr kumimoji="1" lang="en-US" altLang="ja-JP" dirty="0" smtClean="0"/>
              <a:t>a0-1-4 </a:t>
            </a:r>
            <a:r>
              <a:rPr kumimoji="1" lang="en-US" altLang="ja-JP" dirty="0"/>
              <a:t>-&gt; a0-1-8 -&gt; a0-2-3 </a:t>
            </a:r>
            <a:r>
              <a:rPr kumimoji="1" lang="en-US" altLang="ja-JP" dirty="0" smtClean="0"/>
              <a:t>-&gt;...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スライド</a:t>
            </a:r>
            <a:r>
              <a:rPr lang="ja-JP" altLang="en-US" dirty="0" smtClean="0"/>
              <a:t>左上アルファベット</a:t>
            </a:r>
            <a:r>
              <a:rPr lang="ja-JP" altLang="en-US" dirty="0"/>
              <a:t>は</a:t>
            </a:r>
            <a:r>
              <a:rPr kumimoji="1" lang="en-US" altLang="ja-JP" dirty="0" smtClean="0"/>
              <a:t>A: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0,B: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1,…,G: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6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色が赤に近いほどモデルが注目している範囲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477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071F1D-55A6-4480-9A5C-C9523CD1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7E6CE9E-2520-46AF-96D6-9872CA660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307" y="704338"/>
            <a:ext cx="5858693" cy="288647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EFA5B6-95DD-4EEC-B535-771F6418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0" y="728289"/>
            <a:ext cx="5887272" cy="29531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B47FF51-3C9C-4C01-B153-5A613156E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748" y="3929129"/>
            <a:ext cx="5887272" cy="220058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76F4F0C-917D-4F27-A946-35155115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81451"/>
            <a:ext cx="582058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4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9D6236-126E-45C1-8533-20793895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4CD2F06-B892-484B-B1BC-E1747D548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160" y="571101"/>
            <a:ext cx="5839640" cy="2857899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8473A29-9B18-41C1-B688-73D5F808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3991532" cy="2648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527C09-0375-4FCF-AE9C-42DF178F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84" y="4016029"/>
            <a:ext cx="3924848" cy="24768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70CFA80-2CC7-47BB-B287-73BF761B4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00" y="3975688"/>
            <a:ext cx="389626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4CB913-7F3D-479F-BDDE-3A63E2DD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A6A3C3F-249E-4481-B0C5-9448E607C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9817"/>
            <a:ext cx="3934374" cy="290553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9D6C80-9827-42C6-B279-E1B60DBB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3" y="199817"/>
            <a:ext cx="3867690" cy="29817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435467-FEF6-424A-9462-CF5775A6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20" y="3568292"/>
            <a:ext cx="3905795" cy="29245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CF0B16B-BBC6-4F36-A426-DA62764C1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686" y="4054135"/>
            <a:ext cx="394390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5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2BC3F-C308-40F4-BD78-84C73AF9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3E264D3-60B9-4FD9-8E84-3CF743A04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706" y="571344"/>
            <a:ext cx="3943900" cy="2333951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9ACA9A-3C26-4E9E-A152-EC46139E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0" y="571344"/>
            <a:ext cx="3886742" cy="22386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B06B6A-7946-4DDB-8D4D-125A4F286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3" y="4514267"/>
            <a:ext cx="2635385" cy="8953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15E5D48-E9DA-410C-8724-C70E26719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192" y="3429000"/>
            <a:ext cx="4077269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57075B-08E0-4A23-B1F7-6FE6574A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DFBA2A8-79AE-4F0A-BB35-5BEF7F93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426" y="1351189"/>
            <a:ext cx="5906324" cy="2772162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F3C3140-7EF7-46D8-B703-23B5895C1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59" y="4373695"/>
            <a:ext cx="4147006" cy="22662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7A1254-DB8D-4682-9D90-EAAD7161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098" y="3600411"/>
            <a:ext cx="5915851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E5ED1-8A33-49BE-8030-6DA1E5BE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A3DE01D-A7B9-49F3-84A8-D2BD615A2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924" y="550888"/>
            <a:ext cx="3896269" cy="2048161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4DD4501-5EE3-46E3-A50E-3B485083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68" y="365125"/>
            <a:ext cx="3877216" cy="24196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275B48-0C8C-4914-AA94-74B92801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98" y="4279016"/>
            <a:ext cx="3905795" cy="20672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36B8152-BDF2-4186-8C17-5B7D55E6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429356"/>
            <a:ext cx="390579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F7545-507A-474C-82C8-B94F3F6F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793F2BC-1850-4EA9-A107-578A3DD9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75765"/>
            <a:ext cx="3915321" cy="264832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37BDA6-E1EF-4168-8B87-C61406EC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0680"/>
            <a:ext cx="3896269" cy="264832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8D98EE6-3DAF-4917-A0D9-9C9770DA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1" y="3949345"/>
            <a:ext cx="3905795" cy="254353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96D9AF0-6443-4568-9D2C-106E54740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4" y="4285891"/>
            <a:ext cx="395342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4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97F04E-6AF4-4484-ACA3-70EB884D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724FA79-F9E9-4D39-94D6-FEE47EE4A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3915321" cy="1267002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63E8A2-F83F-4F60-B643-73DCF1F0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0" y="1027906"/>
            <a:ext cx="3934374" cy="22863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8F064B-95BE-4BF3-899B-B7D76325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106" y="3866968"/>
            <a:ext cx="3943900" cy="26006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F7BDFC3-B01F-43F6-909E-C2DB025E5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53" y="3806932"/>
            <a:ext cx="389626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6820D-8D73-43D6-9BA4-0BFC6B05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4F63264-2410-4CA7-BA64-B2D7C2EEA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7547" y="1447523"/>
            <a:ext cx="3934374" cy="1981477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4DE1985-AA2C-4920-B341-063AB705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06" y="1305253"/>
            <a:ext cx="3858163" cy="2010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07C715-6111-439E-B1C7-FFC16A1A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1217"/>
            <a:ext cx="2597283" cy="114305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F8C9D63-90BD-4356-A9FE-DC92C8F95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598" y="4255437"/>
            <a:ext cx="3896269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64D1FF-DB97-436E-B1FF-EACE1E68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65B9B3A2-2BB5-40DD-89F1-32C72881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7421" y="583252"/>
            <a:ext cx="3934374" cy="1486107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AA83E96-B4D1-4785-83ED-BAA46228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3345"/>
            <a:ext cx="3877216" cy="15146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1A13DB5-16A1-4CD6-A3D0-EB080D33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2" y="3436576"/>
            <a:ext cx="4731794" cy="19467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1530C37-8D3D-44A8-BAED-65B1FC6E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160" y="3730239"/>
            <a:ext cx="583964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7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AE084-46A0-4EEE-9411-BD76AF2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4130A64-8A20-42BA-A4EB-04B476E3E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94" y="3876259"/>
            <a:ext cx="5849166" cy="2981741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C40E9D-1BC6-4E3E-BD4C-BD3D2791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94" y="1027906"/>
            <a:ext cx="5820587" cy="240063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B811EA-1C7C-455E-8658-0CE79BD4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87" y="357002"/>
            <a:ext cx="5839640" cy="26673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18805B7-A0E9-427A-972B-71F5CA52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54" y="3595789"/>
            <a:ext cx="588727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6D7C0-41DF-4BBC-A627-DF01C96E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54719B9-B145-45D5-9C6E-83FDD8BBC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879" y="1027906"/>
            <a:ext cx="5877745" cy="207674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285C2C-FA95-4289-A34D-357A19E1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96" y="1595709"/>
            <a:ext cx="5934903" cy="2553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663836A-8529-4790-B339-ED421BBD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18" y="4290779"/>
            <a:ext cx="5811061" cy="24863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6895FDE-7254-4B91-B414-919231D97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99" y="4148765"/>
            <a:ext cx="5887272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16C7F8-55CC-44D9-ACB5-77A2576F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1960812-CA07-4DC2-B1BE-DC81299BB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47" y="1364290"/>
            <a:ext cx="5830114" cy="2391109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6E4B7D-12E3-4323-ABCA-14994E90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261" y="1210625"/>
            <a:ext cx="5839640" cy="22863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FEA2732-66F2-44E6-9B0F-D49AAA13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68" y="4311346"/>
            <a:ext cx="5887272" cy="21815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CFEC6C-F079-4F97-8324-AB622244C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796" y="4342444"/>
            <a:ext cx="5792008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14EF20-1AAC-4F44-BE1C-1070D411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13FA4C9-7743-4C50-9C52-44060EE5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83" y="4295896"/>
            <a:ext cx="3896269" cy="1457528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C741083-BD40-4363-8E98-E8C773F1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23" y="1104576"/>
            <a:ext cx="3962953" cy="2324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F9776BD-D96C-4B57-9156-2634340B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26" y="716643"/>
            <a:ext cx="3867690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55D28-3E74-4161-9F58-E953221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2BCBEB4-625E-4195-8146-7B2D9E4D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302" y="4382092"/>
            <a:ext cx="3905795" cy="1448002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5DC065-1583-4A4D-AAD8-AF2EECFA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396295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7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D52037-FA76-4091-B784-02388552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8294B20-82E2-4C8A-891D-CCE550DE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781" y="532996"/>
            <a:ext cx="5868219" cy="2896004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9288D6-0ABD-42EE-A663-8E670AE3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3" y="195839"/>
            <a:ext cx="5820587" cy="31246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9D499A-4FD1-4727-9BD7-CDB589F6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3" y="3537526"/>
            <a:ext cx="5830114" cy="263879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1D672D9-2F6B-4E8E-832D-A73F291D2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515" y="3857685"/>
            <a:ext cx="398200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1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8464A4-62BE-42BB-8DF4-FBFDBAF4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0AECECE-2F9A-491B-9FEA-03BBF3771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70" y="765156"/>
            <a:ext cx="5849166" cy="2276793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2F18A12-7141-449C-AD8C-2C03110D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36" y="365125"/>
            <a:ext cx="5858693" cy="2972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898C09-DC7F-4CF7-BCFF-0F2CCF5D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76" y="3816052"/>
            <a:ext cx="5906324" cy="249589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482B333-4612-4042-8C04-65BD1060A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872" y="4111443"/>
            <a:ext cx="3892750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6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6F3637-26D7-440F-8CD7-45F6583B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EFD1B19-A590-42AA-975B-313E01DFF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61634"/>
            <a:ext cx="3873699" cy="116846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8844E93-A470-4877-895A-8545909D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1027906"/>
            <a:ext cx="5839640" cy="249589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E8B6337-0DB4-43A9-8154-EE9520FE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602"/>
            <a:ext cx="5830114" cy="311511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469FD33-6FF1-4F1F-8CC7-A8918C20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115" y="3613339"/>
            <a:ext cx="5839640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2563E-C7FC-4BCD-BC64-217191FA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FE61397D-3367-4545-A8CF-0653CC4A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6099" y="3246471"/>
            <a:ext cx="5072869" cy="3133243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51817E2-E13C-4570-A523-4E70A537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5" y="681037"/>
            <a:ext cx="5982535" cy="22386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72EB28-DD2F-48E0-B015-EC10DF5B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735" y="642260"/>
            <a:ext cx="5008233" cy="252874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5A9C086-6A47-4A63-8CA3-E1410CCB0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2" y="3246471"/>
            <a:ext cx="58205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7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9E41A9-5372-4BB1-A3EB-2CCD6E5E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9CD28EDE-5E11-4336-853F-717FD923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7840" y="593757"/>
            <a:ext cx="5963482" cy="2333951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A191B1-5339-4C27-B288-E0EB1E0A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3" y="295080"/>
            <a:ext cx="5839640" cy="2791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5CDCFA2-A162-4416-B7A4-0BBEBB176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74" y="3930293"/>
            <a:ext cx="398200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E5A2CB-857E-4630-AD89-E3FC8F7B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259337-F39B-4946-AE75-6C10EBECE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AA83C4-702B-4FF9-BBA8-76833219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7907"/>
            <a:ext cx="4244788" cy="25220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A72184-C9CF-4E9A-8691-AD716813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89" y="1027906"/>
            <a:ext cx="4658010" cy="208886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4B440A-E7D7-4024-81B3-D2B47347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45" y="4114687"/>
            <a:ext cx="3873699" cy="21972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4B3784A-5720-492D-86A1-A5625120E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035" y="3253399"/>
            <a:ext cx="4658011" cy="29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BC444-482C-47E8-B2BE-6A41F4C0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837F2FE3-7221-4257-A99C-71739651F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623" y="-162183"/>
            <a:ext cx="5925377" cy="3277057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6330A2-8183-4D4F-A554-72CC494C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4" y="266501"/>
            <a:ext cx="5801535" cy="28483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6B44EB-DA99-44CF-B446-E9FF1C87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2" y="3429000"/>
            <a:ext cx="5820587" cy="338184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91CB598-852E-4C5E-B777-A2CA5D962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003" y="4318082"/>
            <a:ext cx="3905451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128172</TotalTime>
  <Words>30</Words>
  <Application>Microsoft Office PowerPoint</Application>
  <PresentationFormat>ワイド画面</PresentationFormat>
  <Paragraphs>14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游ゴシック</vt:lpstr>
      <vt:lpstr>游ゴシック Light</vt:lpstr>
      <vt:lpstr>Arial</vt:lpstr>
      <vt:lpstr>Office テーマ</vt:lpstr>
      <vt:lpstr>Grad-CAM適用結果（YOLO画像）</vt:lpstr>
      <vt:lpstr>A </vt:lpstr>
      <vt:lpstr>PowerPoint プレゼンテーション</vt:lpstr>
      <vt:lpstr>PowerPoint プレゼンテーション</vt:lpstr>
      <vt:lpstr>B </vt:lpstr>
      <vt:lpstr>PowerPoint プレゼンテーション</vt:lpstr>
      <vt:lpstr>PowerPoint プレゼンテーション</vt:lpstr>
      <vt:lpstr>C </vt:lpstr>
      <vt:lpstr>PowerPoint プレゼンテーション</vt:lpstr>
      <vt:lpstr>PowerPoint プレゼンテーション</vt:lpstr>
      <vt:lpstr>D </vt:lpstr>
      <vt:lpstr>PowerPoint プレゼンテーション</vt:lpstr>
      <vt:lpstr>PowerPoint プレゼンテーション</vt:lpstr>
      <vt:lpstr>E </vt:lpstr>
      <vt:lpstr>PowerPoint プレゼンテーション</vt:lpstr>
      <vt:lpstr>PowerPoint プレゼンテーション</vt:lpstr>
      <vt:lpstr>F </vt:lpstr>
      <vt:lpstr>PowerPoint プレゼンテーション</vt:lpstr>
      <vt:lpstr>PowerPoint プレゼンテーション</vt:lpstr>
      <vt:lpstr>G 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後期2</dc:title>
  <dc:creator>啓希 篠原</dc:creator>
  <cp:lastModifiedBy>Windows ユーザー</cp:lastModifiedBy>
  <cp:revision>311</cp:revision>
  <dcterms:created xsi:type="dcterms:W3CDTF">2023-10-04T20:07:16Z</dcterms:created>
  <dcterms:modified xsi:type="dcterms:W3CDTF">2025-07-28T01:13:25Z</dcterms:modified>
</cp:coreProperties>
</file>